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5" r:id="rId5"/>
    <p:sldId id="266" r:id="rId6"/>
    <p:sldId id="262" r:id="rId7"/>
    <p:sldId id="264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AB03"/>
    <a:srgbClr val="E3F1DB"/>
    <a:srgbClr val="317F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55" autoAdjust="0"/>
    <p:restoredTop sz="94660"/>
  </p:normalViewPr>
  <p:slideViewPr>
    <p:cSldViewPr snapToGrid="0">
      <p:cViewPr varScale="1">
        <p:scale>
          <a:sx n="67" d="100"/>
          <a:sy n="67" d="100"/>
        </p:scale>
        <p:origin x="82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A50E5D-9590-472F-BE62-76CDDD1817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4FAD9C4-EAF1-4D08-991D-9B7672CA1D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123129-6740-495D-AEAF-CF414FFDE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636AB-8848-4A3E-B2A9-34E7697DBA9D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19B2F3-E0EB-48AF-A4EE-4F5B5FA81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A66A88-3A97-4CC1-BF01-7D42E0AEE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12541-920F-48D9-9924-BF700A0DCD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12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5ECC74-1F74-4435-974B-7592EE7B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139F72-8B9F-4EFD-95E1-DB6490C589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4F31F9-BB4B-4C81-9210-20CF4760F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636AB-8848-4A3E-B2A9-34E7697DBA9D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A5B7CE-2BA4-4B1C-A1DA-1A3FEBD1B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30137B-A658-43BC-BB3D-58759175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12541-920F-48D9-9924-BF700A0DCD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1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D81B587-6B22-456D-9DB7-D95BF94ED8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48094B3-3C73-47BF-99FE-291DC61077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2D02F1-D555-4B94-8414-891C38C8A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636AB-8848-4A3E-B2A9-34E7697DBA9D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780B39-00C6-4B9A-A2CE-C4465A00B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6DCAB5-FE85-4699-B723-825E0222C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12541-920F-48D9-9924-BF700A0DCD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853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7B282E-9474-41BE-AD75-DA5CD6745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BB4420-3042-40AD-AAB9-2C564499E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18C5DF-08C0-4EAB-92B7-1F30FD759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636AB-8848-4A3E-B2A9-34E7697DBA9D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A98CF6-3714-4426-9CBF-3E37B4488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3C3788-0C2C-426D-B94B-EC8EBEDFF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12541-920F-48D9-9924-BF700A0DCD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89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89DC09-6032-457B-BF37-0A031441E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2DBA42-37F8-47F7-BCB9-9D6DF04F8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16A511-3FDB-4B8E-B162-F7E7F801E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636AB-8848-4A3E-B2A9-34E7697DBA9D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3F43AB-968F-4CD0-8AD2-1227AF84B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C425DD-C4EC-40A9-A75B-CBEAED37F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12541-920F-48D9-9924-BF700A0DCD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73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9664F-FA7E-4E7E-8173-798F33D6E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BD75EB-E7B5-4D4E-B58C-48D5E4A29D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6805B5-1146-428C-A595-35688CEB19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5AF610-BAA5-4F61-BE60-E87092279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636AB-8848-4A3E-B2A9-34E7697DBA9D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24DEF9-D45C-4FBA-B50D-D2E089C24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4314C6-BB6D-4C7F-B9B6-89929B04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12541-920F-48D9-9924-BF700A0DCD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14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1AFB28-9DA0-457B-8F1F-02B719AA3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EA7AD0-E3E0-40A9-9EB4-5987EFD65F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360FCF-3DF3-46E9-8384-810A9A71ED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9828396-737B-46AE-8D8B-A1D3956375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FC87525-5EC6-4192-BB73-EE48B18BB0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359B6A4-6A2D-4C42-B1E1-CD536E30E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636AB-8848-4A3E-B2A9-34E7697DBA9D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95A3CC1-8309-465F-8EB8-D5318682E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BE6E84B-DE52-4587-B0B2-B5600F2FE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12541-920F-48D9-9924-BF700A0DCD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42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346DC8-E382-471B-BB8E-7E7B35AC1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980C0E-6011-4F2A-BC3A-5ED71D1B2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636AB-8848-4A3E-B2A9-34E7697DBA9D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99B2AD3-38FD-42CE-B9A3-EA82ABA78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919BF4-7EAA-44EF-B2F4-3F98CF11F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12541-920F-48D9-9924-BF700A0DCD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27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5A8A375-209D-40D5-8DAA-A0701D25A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636AB-8848-4A3E-B2A9-34E7697DBA9D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D656E6-156E-4828-821A-6C2C8549C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874536-9711-4F4B-851B-56147B527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12541-920F-48D9-9924-BF700A0DCD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56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082A2C-D598-4E73-B8D0-30A46DDFA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C08D86-8C41-4564-97B5-4F2E3A60F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96BEA6-39C2-4B37-8926-1F6CFDE07F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3EA5DC-54B5-4828-85EA-39F48766F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636AB-8848-4A3E-B2A9-34E7697DBA9D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6A81E2-0DB7-4402-AE82-878BA34AF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1D5C2F-DCB3-41D2-9432-110076C99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12541-920F-48D9-9924-BF700A0DCD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79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CAC63F-C990-48BD-AA3A-8650F2822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88F7C44-A8E2-4A2F-BFE1-74F6E66D85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FAA1B0-5963-4586-88E1-D370A6B806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82E4E3-EA47-4FD7-BCBB-1664363A6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636AB-8848-4A3E-B2A9-34E7697DBA9D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BE395E-8BB0-4304-B3FD-0F62E68BF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2F34B5-F24E-4B6C-B597-43F763A99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12541-920F-48D9-9924-BF700A0DCD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90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BD5D328-9E58-4A55-A44C-730D5CB21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303F97-D672-4109-B3AE-89A115DC7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057D55-0005-48DF-8290-43D4B7E4C1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fld id="{96A636AB-8848-4A3E-B2A9-34E7697DBA9D}" type="datetimeFigureOut">
              <a:rPr lang="ko-KR" altLang="en-US" smtClean="0"/>
              <a:pPr/>
              <a:t>2021-03-24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48BA8E-4F97-4C1E-A778-B62B0E3C1C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73EFD7-B394-4769-93D1-655430CD69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fld id="{17C12541-920F-48D9-9924-BF700A0DCD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796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oPub돋움체 Medium" panose="02020603020101020101" pitchFamily="18" charset="-127"/>
          <a:ea typeface="KoPub돋움체 Medium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돋움체 Medium" panose="02020603020101020101" pitchFamily="18" charset="-127"/>
          <a:ea typeface="KoPub돋움체 Medium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돋움체 Medium" panose="02020603020101020101" pitchFamily="18" charset="-127"/>
          <a:ea typeface="KoPub돋움체 Medium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돋움체 Medium" panose="02020603020101020101" pitchFamily="18" charset="-127"/>
          <a:ea typeface="KoPub돋움체 Medium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 Medium" panose="02020603020101020101" pitchFamily="18" charset="-127"/>
          <a:ea typeface="KoPub돋움체 Medium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 Medium" panose="02020603020101020101" pitchFamily="18" charset="-127"/>
          <a:ea typeface="KoPub돋움체 Medium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9249204-3A16-4822-9DF9-BA1FDB31E467}"/>
              </a:ext>
            </a:extLst>
          </p:cNvPr>
          <p:cNvSpPr txBox="1"/>
          <p:nvPr/>
        </p:nvSpPr>
        <p:spPr>
          <a:xfrm>
            <a:off x="3170166" y="2344156"/>
            <a:ext cx="7071114" cy="1322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음성 검색 서비스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천연기념물 분류 시스템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장수하늘소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D15855-5B7B-450F-9847-2B5EDA387DDE}"/>
              </a:ext>
            </a:extLst>
          </p:cNvPr>
          <p:cNvSpPr txBox="1"/>
          <p:nvPr/>
        </p:nvSpPr>
        <p:spPr>
          <a:xfrm>
            <a:off x="5513148" y="4122637"/>
            <a:ext cx="1165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accent4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머신러닝기초</a:t>
            </a:r>
            <a:endParaRPr lang="ko-KR" altLang="en-US" sz="1100" dirty="0">
              <a:solidFill>
                <a:schemeClr val="accent4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0F298F-2116-4AC1-946F-4594C573D641}"/>
              </a:ext>
            </a:extLst>
          </p:cNvPr>
          <p:cNvSpPr txBox="1"/>
          <p:nvPr/>
        </p:nvSpPr>
        <p:spPr>
          <a:xfrm>
            <a:off x="5157104" y="4773101"/>
            <a:ext cx="3286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201845029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조비건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201945073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김하경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A632590-44FD-4A75-8145-D4E4306D1144}"/>
              </a:ext>
            </a:extLst>
          </p:cNvPr>
          <p:cNvCxnSpPr>
            <a:cxnSpLocks/>
          </p:cNvCxnSpPr>
          <p:nvPr/>
        </p:nvCxnSpPr>
        <p:spPr>
          <a:xfrm>
            <a:off x="6096000" y="4499794"/>
            <a:ext cx="0" cy="180000"/>
          </a:xfrm>
          <a:prstGeom prst="line">
            <a:avLst/>
          </a:prstGeom>
          <a:ln w="19050">
            <a:solidFill>
              <a:srgbClr val="317F4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68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B46D6BC-6483-48A9-97EC-E73B0B35B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56" y="371137"/>
            <a:ext cx="540000" cy="54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249204-3A16-4822-9DF9-BA1FDB31E467}"/>
              </a:ext>
            </a:extLst>
          </p:cNvPr>
          <p:cNvSpPr txBox="1"/>
          <p:nvPr/>
        </p:nvSpPr>
        <p:spPr>
          <a:xfrm>
            <a:off x="1221971" y="144830"/>
            <a:ext cx="1238596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3C5BFDE-B5BA-4208-8483-84B2E600E2A8}"/>
              </a:ext>
            </a:extLst>
          </p:cNvPr>
          <p:cNvCxnSpPr>
            <a:cxnSpLocks/>
          </p:cNvCxnSpPr>
          <p:nvPr/>
        </p:nvCxnSpPr>
        <p:spPr>
          <a:xfrm flipH="1">
            <a:off x="1046889" y="860464"/>
            <a:ext cx="175082" cy="0"/>
          </a:xfrm>
          <a:prstGeom prst="line">
            <a:avLst/>
          </a:prstGeom>
          <a:ln w="19050">
            <a:solidFill>
              <a:srgbClr val="317F4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750AB71-4136-4BF7-A52E-40523A53103E}"/>
              </a:ext>
            </a:extLst>
          </p:cNvPr>
          <p:cNvCxnSpPr/>
          <p:nvPr/>
        </p:nvCxnSpPr>
        <p:spPr>
          <a:xfrm>
            <a:off x="1590502" y="3574473"/>
            <a:ext cx="9010996" cy="0"/>
          </a:xfrm>
          <a:prstGeom prst="line">
            <a:avLst/>
          </a:prstGeom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DE27877-69F4-4B03-8DF6-06F8C2DD7ECE}"/>
              </a:ext>
            </a:extLst>
          </p:cNvPr>
          <p:cNvSpPr/>
          <p:nvPr/>
        </p:nvSpPr>
        <p:spPr>
          <a:xfrm>
            <a:off x="2942707" y="3528754"/>
            <a:ext cx="91437" cy="91437"/>
          </a:xfrm>
          <a:prstGeom prst="rect">
            <a:avLst/>
          </a:prstGeom>
          <a:solidFill>
            <a:srgbClr val="79AB03"/>
          </a:solidFill>
          <a:ln w="28575">
            <a:solidFill>
              <a:srgbClr val="79AB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8CE8241-33B3-4281-BF08-DFB7B0202249}"/>
              </a:ext>
            </a:extLst>
          </p:cNvPr>
          <p:cNvSpPr/>
          <p:nvPr/>
        </p:nvSpPr>
        <p:spPr>
          <a:xfrm>
            <a:off x="4995951" y="3528753"/>
            <a:ext cx="91437" cy="91437"/>
          </a:xfrm>
          <a:prstGeom prst="rect">
            <a:avLst/>
          </a:prstGeom>
          <a:solidFill>
            <a:srgbClr val="79AB03"/>
          </a:solidFill>
          <a:ln w="28575">
            <a:solidFill>
              <a:srgbClr val="79AB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5F35998-BADA-4656-B2EF-B35ACE5CED16}"/>
              </a:ext>
            </a:extLst>
          </p:cNvPr>
          <p:cNvSpPr/>
          <p:nvPr/>
        </p:nvSpPr>
        <p:spPr>
          <a:xfrm>
            <a:off x="7058895" y="3528752"/>
            <a:ext cx="91437" cy="91437"/>
          </a:xfrm>
          <a:prstGeom prst="rect">
            <a:avLst/>
          </a:prstGeom>
          <a:solidFill>
            <a:srgbClr val="79AB03"/>
          </a:solidFill>
          <a:ln w="28575">
            <a:solidFill>
              <a:srgbClr val="79AB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9587B6-2758-429A-A596-D66D0B57DCF9}"/>
              </a:ext>
            </a:extLst>
          </p:cNvPr>
          <p:cNvSpPr/>
          <p:nvPr/>
        </p:nvSpPr>
        <p:spPr>
          <a:xfrm>
            <a:off x="9102439" y="3528752"/>
            <a:ext cx="91437" cy="91437"/>
          </a:xfrm>
          <a:prstGeom prst="rect">
            <a:avLst/>
          </a:prstGeom>
          <a:solidFill>
            <a:srgbClr val="79AB03"/>
          </a:solidFill>
          <a:ln w="28575">
            <a:solidFill>
              <a:srgbClr val="79AB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D79BCB-F678-40A9-8B76-2CE2C2B7FCF0}"/>
              </a:ext>
            </a:extLst>
          </p:cNvPr>
          <p:cNvSpPr txBox="1"/>
          <p:nvPr/>
        </p:nvSpPr>
        <p:spPr>
          <a:xfrm>
            <a:off x="2337558" y="2884890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주제선정배경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A0A056-6134-44BB-B369-A50D1C908A61}"/>
              </a:ext>
            </a:extLst>
          </p:cNvPr>
          <p:cNvSpPr txBox="1"/>
          <p:nvPr/>
        </p:nvSpPr>
        <p:spPr>
          <a:xfrm>
            <a:off x="8483555" y="3787003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실행결과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651FB6D-5AC3-49BE-99B5-FD69DE771E0E}"/>
              </a:ext>
            </a:extLst>
          </p:cNvPr>
          <p:cNvSpPr txBox="1"/>
          <p:nvPr/>
        </p:nvSpPr>
        <p:spPr>
          <a:xfrm>
            <a:off x="1383451" y="733506"/>
            <a:ext cx="954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solidFill>
                  <a:schemeClr val="accent4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머신러닝기초</a:t>
            </a:r>
            <a:endParaRPr lang="ko-KR" altLang="en-US" sz="1000" dirty="0">
              <a:solidFill>
                <a:schemeClr val="accent4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7130FB-3D46-4806-B23C-6079610960D5}"/>
              </a:ext>
            </a:extLst>
          </p:cNvPr>
          <p:cNvSpPr/>
          <p:nvPr/>
        </p:nvSpPr>
        <p:spPr>
          <a:xfrm>
            <a:off x="5054690" y="6519548"/>
            <a:ext cx="208262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00">
                <a:solidFill>
                  <a:schemeClr val="bg2">
                    <a:lumMod val="90000"/>
                  </a:schemeClr>
                </a:solidFill>
              </a:rPr>
              <a:t>Copyright 2020. hyeo_ongz All rights reserved</a:t>
            </a:r>
            <a:endParaRPr lang="ko-KR" altLang="en-US" sz="70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0EEDD1-6158-474F-8160-D338432E2B6D}"/>
              </a:ext>
            </a:extLst>
          </p:cNvPr>
          <p:cNvSpPr txBox="1"/>
          <p:nvPr/>
        </p:nvSpPr>
        <p:spPr>
          <a:xfrm>
            <a:off x="4052461" y="378700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설계 및 과정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556E26-0EDA-4902-B704-3C50C8A26386}"/>
              </a:ext>
            </a:extLst>
          </p:cNvPr>
          <p:cNvSpPr txBox="1"/>
          <p:nvPr/>
        </p:nvSpPr>
        <p:spPr>
          <a:xfrm>
            <a:off x="6609158" y="2886621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소스코드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17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B46D6BC-6483-48A9-97EC-E73B0B35B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56" y="371137"/>
            <a:ext cx="540000" cy="54000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3C5BFDE-B5BA-4208-8483-84B2E600E2A8}"/>
              </a:ext>
            </a:extLst>
          </p:cNvPr>
          <p:cNvCxnSpPr>
            <a:cxnSpLocks/>
          </p:cNvCxnSpPr>
          <p:nvPr/>
        </p:nvCxnSpPr>
        <p:spPr>
          <a:xfrm flipH="1">
            <a:off x="1046889" y="860464"/>
            <a:ext cx="175082" cy="0"/>
          </a:xfrm>
          <a:prstGeom prst="line">
            <a:avLst/>
          </a:prstGeom>
          <a:ln w="19050">
            <a:solidFill>
              <a:srgbClr val="317F4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F9ECE96-BB41-4E0A-9688-ED596D9B8D6A}"/>
              </a:ext>
            </a:extLst>
          </p:cNvPr>
          <p:cNvCxnSpPr>
            <a:cxnSpLocks/>
          </p:cNvCxnSpPr>
          <p:nvPr/>
        </p:nvCxnSpPr>
        <p:spPr>
          <a:xfrm>
            <a:off x="6334128" y="641137"/>
            <a:ext cx="0" cy="5565371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BB57C26-A1E7-4324-AF89-C47F46B8062B}"/>
              </a:ext>
            </a:extLst>
          </p:cNvPr>
          <p:cNvSpPr txBox="1"/>
          <p:nvPr/>
        </p:nvSpPr>
        <p:spPr>
          <a:xfrm>
            <a:off x="709132" y="1421055"/>
            <a:ext cx="5281116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음성 검색 서비스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신체가 불편하여 검색 서비스 이용에 불편함을 겪는 분들을 위하여 선정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하나로 구애된 검색 서비스가 아닌 여러 매체를 통한 검색 서비스 구현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55B3A6-D0E0-4FC6-AF50-9A15FBBB54FE}"/>
              </a:ext>
            </a:extLst>
          </p:cNvPr>
          <p:cNvSpPr/>
          <p:nvPr/>
        </p:nvSpPr>
        <p:spPr>
          <a:xfrm>
            <a:off x="5054690" y="6519548"/>
            <a:ext cx="208262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00">
                <a:solidFill>
                  <a:schemeClr val="bg2">
                    <a:lumMod val="90000"/>
                  </a:schemeClr>
                </a:solidFill>
              </a:rPr>
              <a:t>Copyright 2020. hyeo_ongz All rights reserved</a:t>
            </a:r>
            <a:endParaRPr lang="ko-KR" altLang="en-US" sz="70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CF113E-AF9D-4F03-B06C-ACD79512F6B1}"/>
              </a:ext>
            </a:extLst>
          </p:cNvPr>
          <p:cNvSpPr txBox="1"/>
          <p:nvPr/>
        </p:nvSpPr>
        <p:spPr>
          <a:xfrm>
            <a:off x="1087824" y="333461"/>
            <a:ext cx="1588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주제선정배경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93C271-61C9-443D-8503-91A348B56598}"/>
              </a:ext>
            </a:extLst>
          </p:cNvPr>
          <p:cNvSpPr txBox="1"/>
          <p:nvPr/>
        </p:nvSpPr>
        <p:spPr>
          <a:xfrm>
            <a:off x="6425547" y="1421055"/>
            <a:ext cx="528111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4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천연 기념물 분류 서비스</a:t>
            </a:r>
            <a:endParaRPr lang="en-US" altLang="ko-KR" sz="2400" dirty="0">
              <a:solidFill>
                <a:schemeClr val="accent4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일상속에서 보호해야할 대상인 천연기념물들을 정확히 잘 알지 못하여 지나치는 경우가 있어 선정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카메라로 대상을 촬영하여 천연기념물 여부를 판별할 수 있는 서비스 구현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52011A-17BC-4B2F-9490-A26320B5D7C8}"/>
              </a:ext>
            </a:extLst>
          </p:cNvPr>
          <p:cNvSpPr txBox="1"/>
          <p:nvPr/>
        </p:nvSpPr>
        <p:spPr>
          <a:xfrm>
            <a:off x="1263536" y="687343"/>
            <a:ext cx="9156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>
                <a:solidFill>
                  <a:schemeClr val="accent4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머신러닝기초</a:t>
            </a:r>
            <a:endParaRPr lang="ko-KR" altLang="en-US" sz="900" dirty="0">
              <a:solidFill>
                <a:schemeClr val="accent4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988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B46D6BC-6483-48A9-97EC-E73B0B35B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56" y="371137"/>
            <a:ext cx="540000" cy="54000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3C5BFDE-B5BA-4208-8483-84B2E600E2A8}"/>
              </a:ext>
            </a:extLst>
          </p:cNvPr>
          <p:cNvCxnSpPr>
            <a:cxnSpLocks/>
          </p:cNvCxnSpPr>
          <p:nvPr/>
        </p:nvCxnSpPr>
        <p:spPr>
          <a:xfrm flipH="1">
            <a:off x="1046889" y="860464"/>
            <a:ext cx="175082" cy="0"/>
          </a:xfrm>
          <a:prstGeom prst="line">
            <a:avLst/>
          </a:prstGeom>
          <a:ln w="19050">
            <a:solidFill>
              <a:srgbClr val="317F4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F9ECE96-BB41-4E0A-9688-ED596D9B8D6A}"/>
              </a:ext>
            </a:extLst>
          </p:cNvPr>
          <p:cNvCxnSpPr>
            <a:cxnSpLocks/>
          </p:cNvCxnSpPr>
          <p:nvPr/>
        </p:nvCxnSpPr>
        <p:spPr>
          <a:xfrm>
            <a:off x="6175508" y="502677"/>
            <a:ext cx="0" cy="5565371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82936ED-788F-4092-AA58-872858B57333}"/>
              </a:ext>
            </a:extLst>
          </p:cNvPr>
          <p:cNvSpPr txBox="1"/>
          <p:nvPr/>
        </p:nvSpPr>
        <p:spPr>
          <a:xfrm>
            <a:off x="1263536" y="687343"/>
            <a:ext cx="9156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>
                <a:solidFill>
                  <a:schemeClr val="accent4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머신러닝기초</a:t>
            </a:r>
            <a:endParaRPr lang="ko-KR" altLang="en-US" sz="900" dirty="0">
              <a:solidFill>
                <a:schemeClr val="accent4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55B3A6-D0E0-4FC6-AF50-9A15FBBB54FE}"/>
              </a:ext>
            </a:extLst>
          </p:cNvPr>
          <p:cNvSpPr/>
          <p:nvPr/>
        </p:nvSpPr>
        <p:spPr>
          <a:xfrm>
            <a:off x="5054690" y="6519548"/>
            <a:ext cx="208262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00">
                <a:solidFill>
                  <a:schemeClr val="bg2">
                    <a:lumMod val="90000"/>
                  </a:schemeClr>
                </a:solidFill>
              </a:rPr>
              <a:t>Copyright 2020. hyeo_ongz All rights reserved</a:t>
            </a:r>
            <a:endParaRPr lang="ko-KR" altLang="en-US" sz="70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2C9ADF-5554-4635-ADD4-104E1C1B742B}"/>
              </a:ext>
            </a:extLst>
          </p:cNvPr>
          <p:cNvSpPr txBox="1"/>
          <p:nvPr/>
        </p:nvSpPr>
        <p:spPr>
          <a:xfrm>
            <a:off x="1185777" y="318011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설계 및 과정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6E2FB7-E87A-40D4-924F-E3807B143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051" y="1359007"/>
            <a:ext cx="5292879" cy="27849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6CEA5C-2D23-40D0-861E-C97074B930A9}"/>
              </a:ext>
            </a:extLst>
          </p:cNvPr>
          <p:cNvSpPr txBox="1"/>
          <p:nvPr/>
        </p:nvSpPr>
        <p:spPr>
          <a:xfrm>
            <a:off x="6414299" y="4523056"/>
            <a:ext cx="55143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Teachable Machine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사용하여 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멸종위기종인 장수하늘소와 다른 하늘소를 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구분할 수 있도록 두 클래스의 데이터를 분류하여 모델링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692C9CB-C02D-4D33-AA66-8F9E6BB7D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605" y="1123979"/>
            <a:ext cx="2999624" cy="41314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09290CA-7F88-4E2C-BA16-CCAACCD0BF0E}"/>
              </a:ext>
            </a:extLst>
          </p:cNvPr>
          <p:cNvSpPr txBox="1"/>
          <p:nvPr/>
        </p:nvSpPr>
        <p:spPr>
          <a:xfrm>
            <a:off x="311585" y="5441633"/>
            <a:ext cx="5514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APP INVENTOR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 하여 원하는 검색 엔진을 선택하고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음성을 인식함과 동시에 검색기능이 제공되도록 설계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964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B46D6BC-6483-48A9-97EC-E73B0B35B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56" y="371137"/>
            <a:ext cx="540000" cy="54000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3C5BFDE-B5BA-4208-8483-84B2E600E2A8}"/>
              </a:ext>
            </a:extLst>
          </p:cNvPr>
          <p:cNvCxnSpPr>
            <a:cxnSpLocks/>
          </p:cNvCxnSpPr>
          <p:nvPr/>
        </p:nvCxnSpPr>
        <p:spPr>
          <a:xfrm flipH="1">
            <a:off x="1046889" y="860464"/>
            <a:ext cx="175082" cy="0"/>
          </a:xfrm>
          <a:prstGeom prst="line">
            <a:avLst/>
          </a:prstGeom>
          <a:ln w="19050">
            <a:solidFill>
              <a:srgbClr val="317F4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F9ECE96-BB41-4E0A-9688-ED596D9B8D6A}"/>
              </a:ext>
            </a:extLst>
          </p:cNvPr>
          <p:cNvCxnSpPr>
            <a:cxnSpLocks/>
          </p:cNvCxnSpPr>
          <p:nvPr/>
        </p:nvCxnSpPr>
        <p:spPr>
          <a:xfrm>
            <a:off x="6334128" y="641137"/>
            <a:ext cx="0" cy="5565371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BB57C26-A1E7-4324-AF89-C47F46B8062B}"/>
              </a:ext>
            </a:extLst>
          </p:cNvPr>
          <p:cNvSpPr txBox="1"/>
          <p:nvPr/>
        </p:nvSpPr>
        <p:spPr>
          <a:xfrm>
            <a:off x="698292" y="939841"/>
            <a:ext cx="528111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음성 검색 서비스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55B3A6-D0E0-4FC6-AF50-9A15FBBB54FE}"/>
              </a:ext>
            </a:extLst>
          </p:cNvPr>
          <p:cNvSpPr/>
          <p:nvPr/>
        </p:nvSpPr>
        <p:spPr>
          <a:xfrm>
            <a:off x="5054690" y="6519548"/>
            <a:ext cx="208262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00">
                <a:solidFill>
                  <a:schemeClr val="bg2">
                    <a:lumMod val="90000"/>
                  </a:schemeClr>
                </a:solidFill>
              </a:rPr>
              <a:t>Copyright 2020. hyeo_ongz All rights reserved</a:t>
            </a:r>
            <a:endParaRPr lang="ko-KR" altLang="en-US" sz="70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CF113E-AF9D-4F03-B06C-ACD79512F6B1}"/>
              </a:ext>
            </a:extLst>
          </p:cNvPr>
          <p:cNvSpPr txBox="1"/>
          <p:nvPr/>
        </p:nvSpPr>
        <p:spPr>
          <a:xfrm>
            <a:off x="1087824" y="333461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소스코드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93C271-61C9-443D-8503-91A348B56598}"/>
              </a:ext>
            </a:extLst>
          </p:cNvPr>
          <p:cNvSpPr txBox="1"/>
          <p:nvPr/>
        </p:nvSpPr>
        <p:spPr>
          <a:xfrm>
            <a:off x="6470628" y="806421"/>
            <a:ext cx="5281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천연 기념물 분류 서비스</a:t>
            </a:r>
            <a:endParaRPr lang="en-US" altLang="ko-KR" sz="2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812E15-332C-4755-B049-FD99E2AFF82C}"/>
              </a:ext>
            </a:extLst>
          </p:cNvPr>
          <p:cNvSpPr txBox="1"/>
          <p:nvPr/>
        </p:nvSpPr>
        <p:spPr>
          <a:xfrm>
            <a:off x="1263536" y="687343"/>
            <a:ext cx="9156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>
                <a:solidFill>
                  <a:schemeClr val="accent4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머신러닝기초</a:t>
            </a:r>
            <a:endParaRPr lang="ko-KR" altLang="en-US" sz="900" dirty="0">
              <a:solidFill>
                <a:schemeClr val="accent4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F71554-A48C-4BA0-A1A0-C3B4A4E7F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56" y="1716916"/>
            <a:ext cx="4717189" cy="46181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C309D4-62D0-4B47-AF8F-351FA5AF3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074" y="1255322"/>
            <a:ext cx="3712719" cy="308066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FD09794-B755-40E5-95F7-4FE695560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4074" y="4302384"/>
            <a:ext cx="3774221" cy="255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6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B46D6BC-6483-48A9-97EC-E73B0B35B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56" y="371137"/>
            <a:ext cx="540000" cy="54000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3C5BFDE-B5BA-4208-8483-84B2E600E2A8}"/>
              </a:ext>
            </a:extLst>
          </p:cNvPr>
          <p:cNvCxnSpPr>
            <a:cxnSpLocks/>
          </p:cNvCxnSpPr>
          <p:nvPr/>
        </p:nvCxnSpPr>
        <p:spPr>
          <a:xfrm flipH="1">
            <a:off x="1046889" y="860464"/>
            <a:ext cx="175082" cy="0"/>
          </a:xfrm>
          <a:prstGeom prst="line">
            <a:avLst/>
          </a:prstGeom>
          <a:ln w="19050">
            <a:solidFill>
              <a:srgbClr val="317F4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F9ECE96-BB41-4E0A-9688-ED596D9B8D6A}"/>
              </a:ext>
            </a:extLst>
          </p:cNvPr>
          <p:cNvCxnSpPr>
            <a:cxnSpLocks/>
          </p:cNvCxnSpPr>
          <p:nvPr/>
        </p:nvCxnSpPr>
        <p:spPr>
          <a:xfrm>
            <a:off x="6483417" y="646314"/>
            <a:ext cx="0" cy="5565371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82936ED-788F-4092-AA58-872858B57333}"/>
              </a:ext>
            </a:extLst>
          </p:cNvPr>
          <p:cNvSpPr txBox="1"/>
          <p:nvPr/>
        </p:nvSpPr>
        <p:spPr>
          <a:xfrm>
            <a:off x="1263536" y="687343"/>
            <a:ext cx="9156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>
                <a:solidFill>
                  <a:schemeClr val="accent4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머신러닝기초</a:t>
            </a:r>
            <a:endParaRPr lang="ko-KR" altLang="en-US" sz="900" dirty="0">
              <a:solidFill>
                <a:schemeClr val="accent4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0654B16-898B-45B0-BE43-9320398433F8}"/>
              </a:ext>
            </a:extLst>
          </p:cNvPr>
          <p:cNvSpPr/>
          <p:nvPr/>
        </p:nvSpPr>
        <p:spPr>
          <a:xfrm>
            <a:off x="5054690" y="6519548"/>
            <a:ext cx="208262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00">
                <a:solidFill>
                  <a:schemeClr val="bg2">
                    <a:lumMod val="90000"/>
                  </a:schemeClr>
                </a:solidFill>
              </a:rPr>
              <a:t>Copyright 2020. hyeo_ongz All rights reserved</a:t>
            </a:r>
            <a:endParaRPr lang="ko-KR" altLang="en-US" sz="70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05D1C9-EE7C-48C9-AFB5-36B8EBEE71E7}"/>
              </a:ext>
            </a:extLst>
          </p:cNvPr>
          <p:cNvSpPr txBox="1"/>
          <p:nvPr/>
        </p:nvSpPr>
        <p:spPr>
          <a:xfrm>
            <a:off x="1087824" y="333461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실행결과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6AE291-BA23-4268-94AB-04AEC2895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17" y="1295141"/>
            <a:ext cx="2044059" cy="4315901"/>
          </a:xfrm>
          <a:prstGeom prst="rect">
            <a:avLst/>
          </a:prstGeom>
        </p:spPr>
      </p:pic>
      <p:pic>
        <p:nvPicPr>
          <p:cNvPr id="6" name="그림 5" descr="텍스트, 고양이, 앉아있는, 실내이(가) 표시된 사진&#10;&#10;자동 생성된 설명">
            <a:extLst>
              <a:ext uri="{FF2B5EF4-FFF2-40B4-BE49-F238E27FC236}">
                <a16:creationId xmlns:a16="http://schemas.microsoft.com/office/drawing/2014/main" id="{3D436D33-1A90-4B72-900D-041133A1C3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212" y="1295141"/>
            <a:ext cx="2149219" cy="4537941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F7F8DF4-4E7D-41D3-AC58-BF77F616A55E}"/>
              </a:ext>
            </a:extLst>
          </p:cNvPr>
          <p:cNvCxnSpPr/>
          <p:nvPr/>
        </p:nvCxnSpPr>
        <p:spPr>
          <a:xfrm>
            <a:off x="2519265" y="3191069"/>
            <a:ext cx="6896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378B8280-35E2-4E53-9523-968D472B87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476" t="17717" r="9320" b="8511"/>
          <a:stretch/>
        </p:blipFill>
        <p:spPr>
          <a:xfrm>
            <a:off x="7691515" y="268911"/>
            <a:ext cx="2889244" cy="318418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DC3FADD-6588-4663-BE8B-C76CBE13264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234" t="23177" r="7317" b="23640"/>
          <a:stretch/>
        </p:blipFill>
        <p:spPr>
          <a:xfrm>
            <a:off x="7752176" y="3790005"/>
            <a:ext cx="2767921" cy="272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3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B46D6BC-6483-48A9-97EC-E73B0B35B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000" y="2277991"/>
            <a:ext cx="540000" cy="54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249204-3A16-4822-9DF9-BA1FDB31E467}"/>
              </a:ext>
            </a:extLst>
          </p:cNvPr>
          <p:cNvSpPr txBox="1"/>
          <p:nvPr/>
        </p:nvSpPr>
        <p:spPr>
          <a:xfrm>
            <a:off x="4242486" y="3110416"/>
            <a:ext cx="3707027" cy="591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Thank you : )</a:t>
            </a:r>
            <a:endParaRPr lang="ko-KR" altLang="en-US" sz="24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D15855-5B7B-450F-9847-2B5EDA387DDE}"/>
              </a:ext>
            </a:extLst>
          </p:cNvPr>
          <p:cNvSpPr txBox="1"/>
          <p:nvPr/>
        </p:nvSpPr>
        <p:spPr>
          <a:xfrm>
            <a:off x="5696692" y="3994607"/>
            <a:ext cx="8867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solidFill>
                  <a:schemeClr val="accent4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머신러닝기초</a:t>
            </a:r>
            <a:endParaRPr lang="ko-KR" altLang="en-US" sz="800" dirty="0">
              <a:solidFill>
                <a:schemeClr val="accent4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A632590-44FD-4A75-8145-D4E4306D1144}"/>
              </a:ext>
            </a:extLst>
          </p:cNvPr>
          <p:cNvCxnSpPr>
            <a:cxnSpLocks/>
          </p:cNvCxnSpPr>
          <p:nvPr/>
        </p:nvCxnSpPr>
        <p:spPr>
          <a:xfrm>
            <a:off x="6096000" y="4422371"/>
            <a:ext cx="0" cy="180000"/>
          </a:xfrm>
          <a:prstGeom prst="line">
            <a:avLst/>
          </a:prstGeom>
          <a:ln w="19050">
            <a:solidFill>
              <a:srgbClr val="317F4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70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183</Words>
  <Application>Microsoft Office PowerPoint</Application>
  <PresentationFormat>와이드스크린</PresentationFormat>
  <Paragraphs>55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KoPub돋움체 Medium</vt:lpstr>
      <vt:lpstr>나눔스퀘어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JIHYEONG</dc:creator>
  <cp:lastModifiedBy>hk8385k@naver.com</cp:lastModifiedBy>
  <cp:revision>42</cp:revision>
  <dcterms:created xsi:type="dcterms:W3CDTF">2018-01-24T13:35:45Z</dcterms:created>
  <dcterms:modified xsi:type="dcterms:W3CDTF">2021-03-24T08:47:36Z</dcterms:modified>
</cp:coreProperties>
</file>